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2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7"/>
  </p:notesMasterIdLst>
  <p:sldIdLst>
    <p:sldId id="260" r:id="rId6"/>
    <p:sldId id="271" r:id="rId7"/>
    <p:sldId id="272" r:id="rId8"/>
    <p:sldId id="274" r:id="rId9"/>
    <p:sldId id="278" r:id="rId10"/>
    <p:sldId id="273" r:id="rId11"/>
    <p:sldId id="277" r:id="rId12"/>
    <p:sldId id="276" r:id="rId13"/>
    <p:sldId id="279" r:id="rId14"/>
    <p:sldId id="257" r:id="rId15"/>
    <p:sldId id="275" r:id="rId16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842" autoAdjust="0"/>
  </p:normalViewPr>
  <p:slideViewPr>
    <p:cSldViewPr snapToGrid="0" showGuides="1">
      <p:cViewPr varScale="1">
        <p:scale>
          <a:sx n="154" d="100"/>
          <a:sy n="154" d="100"/>
        </p:scale>
        <p:origin x="366" y="126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2020-08-20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Lifecare SP </a:t>
            </a:r>
            <a:r>
              <a:rPr lang="sv-SE" dirty="0" smtClean="0"/>
              <a:t>4.5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Driftsättning </a:t>
            </a:r>
            <a:r>
              <a:rPr lang="sv-SE" dirty="0" smtClean="0"/>
              <a:t>2020-08-20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996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Inneliggandelista kommun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Särskild adress eller vistelse adress har visats för respektive patient på inneliggande listan. </a:t>
            </a:r>
            <a:endParaRPr lang="sv-SE" sz="1400" dirty="0" smtClean="0"/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Folkbokföringsadressen visas per patient på inneliggande listan.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7008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Inneliggandelista kommun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Sorteringsfunktionen för kolumnerna i kommunernas inneliggandelista har fungerat dåligt har inte sorterat i bokstavsordningen ex. på särskilda boenden.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Sorteringsfunktionen är rättad och sorteringen blir i bokstavsordning.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0734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2781" y="0"/>
            <a:ext cx="6497905" cy="1011503"/>
          </a:xfrm>
        </p:spPr>
        <p:txBody>
          <a:bodyPr/>
          <a:lstStyle/>
          <a:p>
            <a:r>
              <a:rPr lang="sv-SE" dirty="0" smtClean="0"/>
              <a:t>Startsidan 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66811" y="1400196"/>
            <a:ext cx="73898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 smtClean="0"/>
              <a:t>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 smtClean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478" y="1011503"/>
            <a:ext cx="1544607" cy="2854390"/>
          </a:xfrm>
          <a:prstGeom prst="rect">
            <a:avLst/>
          </a:prstGeom>
        </p:spPr>
      </p:pic>
      <p:sp>
        <p:nvSpPr>
          <p:cNvPr id="8" name="Rektangel med rundade hörn 7"/>
          <p:cNvSpPr/>
          <p:nvPr/>
        </p:nvSpPr>
        <p:spPr bwMode="auto">
          <a:xfrm>
            <a:off x="7727029" y="1400196"/>
            <a:ext cx="529626" cy="289001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866811" y="1400196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Pilen för att fälla ihop sidomenyn visas inte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Pilen för att fälla ihop sidomenyn visas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82151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Retur av inskrivningsmeddelande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229591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u="sng" dirty="0"/>
              <a:t>Fel: 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returnerade av inskrivningsmeddelande har den returnerade enheten fortfarande haft patienten aktiv i Lifecare SP</a:t>
            </a:r>
          </a:p>
          <a:p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Vid retur av inskrivningsmeddelande avslutas patienten hos returnerade enhet.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4157065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Inskrivningsmeddelande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Två fel har upptäckts i samband med retur av inskrivningsmeddelande.</a:t>
            </a:r>
            <a:endParaRPr lang="sv-SE" sz="1400" dirty="0"/>
          </a:p>
          <a:p>
            <a:pPr fontAlgn="t"/>
            <a:r>
              <a:rPr lang="sv-SE" sz="1400" dirty="0"/>
              <a:t>1</a:t>
            </a:r>
            <a:r>
              <a:rPr lang="sv-SE" sz="1400" dirty="0" smtClean="0"/>
              <a:t>. Om en enhet </a:t>
            </a:r>
            <a:r>
              <a:rPr lang="sv-SE" sz="1400" dirty="0"/>
              <a:t>returnerar ett </a:t>
            </a:r>
            <a:r>
              <a:rPr lang="sv-SE" sz="1400" dirty="0" smtClean="0"/>
              <a:t>inskrivningsmeddelande och avdelningen skickar om inskrivningsmeddelandet till samma enheter inkl. tidigare returnerad enhet så visas den tidigare returorsaken fortfarande för vid den returnerade enheten i </a:t>
            </a:r>
            <a:r>
              <a:rPr lang="sv-SE" sz="1400" dirty="0"/>
              <a:t>det nya </a:t>
            </a:r>
            <a:r>
              <a:rPr lang="sv-SE" sz="1400" dirty="0" smtClean="0"/>
              <a:t>inskrivningsmeddelandet</a:t>
            </a:r>
            <a:r>
              <a:rPr lang="sv-SE" sz="1400" dirty="0"/>
              <a:t>.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/>
              <a:t>2. </a:t>
            </a:r>
            <a:r>
              <a:rPr lang="sv-SE" sz="1400" dirty="0" smtClean="0"/>
              <a:t>Enheten kan inte </a:t>
            </a:r>
            <a:r>
              <a:rPr lang="sv-SE" sz="1400" dirty="0"/>
              <a:t>returnera meddelandet igen, det går alltså inte att returnera </a:t>
            </a:r>
            <a:r>
              <a:rPr lang="sv-SE" sz="1400" dirty="0" smtClean="0"/>
              <a:t>inskrivningsmeddelandet två gånger vid samma vårdtillfälle.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Tidigare returorsak visas inte om avdelningen skickar om inskrivningsmeddelande til</a:t>
            </a:r>
            <a:r>
              <a:rPr lang="sv-SE" sz="1400" dirty="0" smtClean="0"/>
              <a:t>l tidigare returnerande enhet. </a:t>
            </a:r>
          </a:p>
          <a:p>
            <a:r>
              <a:rPr lang="sv-SE" sz="1400" dirty="0" smtClean="0"/>
              <a:t>Inskrivningsmeddelande går att returnera flera gånger per vårdtillfälle.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3829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Vårdtillfälle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Användare på annan vårdenhet än den där patienten är inskriven har kunnat ta del av informationen för vårdtillfället direkt utan att uppge orsak till att ta del av informationen. </a:t>
            </a:r>
            <a:endParaRPr lang="sv-SE" sz="1400" dirty="0"/>
          </a:p>
          <a:p>
            <a:pPr fontAlgn="t"/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Användare på annan vårdenhet måste ange orsak till patientvalet för att vårdtillfället ska visas. Loggning sker av användare, orsak och patient.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016022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Kvittering av meddelande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14058"/>
            <a:ext cx="73898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inskrivning i sluten hälso- och sjukvård skickas inskrivningsmeddelande. Meddelandet kvitteras och användaren måste fylla </a:t>
            </a:r>
            <a:r>
              <a:rPr lang="sv-SE" sz="1400" dirty="0"/>
              <a:t>i ett planeringsunderlag. </a:t>
            </a:r>
            <a:r>
              <a:rPr lang="sv-SE" sz="1400" dirty="0" smtClean="0"/>
              <a:t>Vid inskrivningen kvitteras inte det obligatoriska planeringsunderlaget automatiskt i databasen. Vilket leder till att man inte kan kvittera utskrivningsklarmeddelande eller utskrivningsmeddelande, användaren får felmeddelande att planeringsunderlag måste kvitteras först.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Första planeringsunderlaget som skapas i samband med inskrivning i sluten hälso- och sjukvård kvitteras automatiskt i databasen. Planeringsunderlag </a:t>
            </a:r>
            <a:r>
              <a:rPr lang="sv-SE" sz="1400" dirty="0"/>
              <a:t>ska alltså endast behöva kvitteras om det sker en ändring</a:t>
            </a:r>
            <a:r>
              <a:rPr lang="sv-SE" sz="1400" dirty="0" smtClean="0"/>
              <a:t>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3558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SIP kallelse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Adressen i SIP-kallelsen och plan visas inte i fönstret i fönsterkuvertet.</a:t>
            </a:r>
            <a:endParaRPr lang="sv-SE" sz="1400" dirty="0"/>
          </a:p>
          <a:p>
            <a:pPr fontAlgn="t"/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Adressen visas korrekt i fönsterkuvertet för SIP-kallelse och plan.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53409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SIP-plan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Vid utskrift och på 1177 visas insatser som inte är utdelade.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Insatser som inte delats ut kommer inte med på utskriften av SIP-plan och visas inte på 1177.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795680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1095" y="0"/>
            <a:ext cx="7435560" cy="1011503"/>
          </a:xfrm>
        </p:spPr>
        <p:txBody>
          <a:bodyPr/>
          <a:lstStyle/>
          <a:p>
            <a:r>
              <a:rPr lang="sv-SE" dirty="0" smtClean="0"/>
              <a:t>SIP-plan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50" y="4217670"/>
            <a:ext cx="1471202" cy="72796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66811" y="1188703"/>
            <a:ext cx="73898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sv-SE" sz="1400" u="sng" dirty="0"/>
              <a:t>Fel: </a:t>
            </a:r>
            <a:endParaRPr lang="sv-SE" sz="1400" dirty="0"/>
          </a:p>
          <a:p>
            <a:pPr fontAlgn="t"/>
            <a:r>
              <a:rPr lang="sv-SE" sz="1400" dirty="0" smtClean="0"/>
              <a:t>Uppföljningskommentar i SIP-plan går inte att redigera. Exempelvis vid felstavning eller om man råkat skriva något felaktigt går inte detta att redigera. </a:t>
            </a:r>
            <a:r>
              <a:rPr lang="sv-SE" sz="1400" dirty="0"/>
              <a:t/>
            </a:r>
            <a:br>
              <a:rPr lang="sv-SE" sz="1400" dirty="0"/>
            </a:br>
            <a:endParaRPr lang="sv-SE" sz="1400" dirty="0"/>
          </a:p>
          <a:p>
            <a:r>
              <a:rPr lang="sv-SE" sz="1400" u="sng" dirty="0"/>
              <a:t>Rättning i leveransen: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Uppföljningskommentarerna går att </a:t>
            </a:r>
            <a:r>
              <a:rPr lang="sv-SE" sz="1400" dirty="0" smtClean="0"/>
              <a:t>redigera i SIP-plan efter sparad dokumentation. 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78564617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2023-08-27T22:00:00+00:00</NLLPublishDate>
    <NLLPublishingstatus xmlns="http://schemas.microsoft.com/sharepoint/v3">Publicerad</NLLPublishingstatus>
    <NLLDocumentIDValue xmlns="http://schemas.microsoft.com/sharepoint/v3">ARBGRP378-3-196</NLLDocumentIDValue>
    <NLLPublished xmlns="http://schemas.microsoft.com/sharepoint/v3" xsi:nil="true"/>
    <NLLThinningTime xmlns="http://schemas.microsoft.com/sharepoint/v3">2026-08-27T22:00:00+00:00</NLLThinningTime>
    <NLLPublishDateQuickpart xmlns="http://schemas.microsoft.com/sharepoint/v3">2023-08-28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Tanja Bäckström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Tanja Bäckström</AnsvarigQuickpart>
    <NLLEstablishedBy xmlns="http://schemas.microsoft.com/sharepoint/v3">
      <UserInfo>
        <DisplayName>Tanja Bäckström</DisplayName>
        <AccountId>1296</AccountId>
        <AccountType/>
      </UserInfo>
    </NLLEstablishedBy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Tanja Bäckström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Förvaltning samordnad planering</TermName>
          <TermId xmlns="http://schemas.microsoft.com/office/infopath/2007/PartnerControls">20cb705b-3721-421a-8635-052f87b20b9c</TermId>
        </TermInfo>
      </Terms>
    </NLLProducerPlaceTaxHTField0>
    <VersionComment xmlns="http://schemas.microsoft.com/sharepoint/v3">Inga förändringar - nypublicering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Lifecare</TermName>
          <TermId xmlns="http://schemas.microsoft.com/office/infopath/2007/PartnerControls">ab53a440-7005-4c8b-814c-6dc49e7eb520</TermId>
        </TermInfo>
        <TermInfo xmlns="http://schemas.microsoft.com/office/infopath/2007/PartnerControls">
          <TermName xmlns="http://schemas.microsoft.com/office/infopath/2007/PartnerControls">Lifecare SP</TermName>
          <TermId xmlns="http://schemas.microsoft.com/office/infopath/2007/PartnerControls">e0ae2f7b-f2f1-4ef9-9a68-d987fb512165</TermId>
        </TermInfo>
        <TermInfo xmlns="http://schemas.microsoft.com/office/infopath/2007/PartnerControls">
          <TermName xmlns="http://schemas.microsoft.com/office/infopath/2007/PartnerControls">4.5</TermName>
          <TermId xmlns="http://schemas.microsoft.com/office/infopath/2007/PartnerControls">d7c0103d-31f6-4c30-a5ea-44da6ade8dcf</TermId>
        </TermInfo>
        <TermInfo xmlns="http://schemas.microsoft.com/office/infopath/2007/PartnerControls">
          <TermName xmlns="http://schemas.microsoft.com/office/infopath/2007/PartnerControls">Driftsättning</TermName>
          <TermId xmlns="http://schemas.microsoft.com/office/infopath/2007/PartnerControls">f5ae0a83-30af-4e81-9fcf-f8c54c8c2a61</TermId>
        </TermInfo>
      </Terms>
    </TaxKeywordTaxHTField>
    <_dlc_DocId xmlns="c7918ce9-5289-4a18-805d-4141408e948c">ARBGRP378-3-196</_dlc_DocId>
    <_dlc_DocIdUrl xmlns="c7918ce9-5289-4a18-805d-4141408e948c">
      <Url>http://spportal.extvis.local/process/administrativ/_layouts/15/DocIdRedir.aspx?ID=ARBGRP378-3-196</Url>
      <Description>ARBGRP378-3-196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2026-09-27T22:00:00+00:00</_dlc_ExpireDate>
    <VIS_DocumentId xmlns="e1dec489-f745-4ed5-9c00-958a11aea6df">
      <Url>https://samarbeta.nll.se/producentplats/forvaltningsamordnadplanering/_layouts/15/DocIdRedir.aspx?ID=ARBGRP378-3-196</Url>
      <Description>ARBGRP378-3-196</Description>
    </VIS_DocumentId>
    <VISResponsible xmlns="e1dec489-f745-4ed5-9c00-958a11aea6df">
      <UserInfo>
        <DisplayName>Tanja Bäckström</DisplayName>
        <AccountId>1296</AccountId>
        <AccountType/>
      </UserInfo>
    </VISResponsible>
    <DocumentStatus xmlns="e1dec489-f745-4ed5-9c00-958a11aea6df">
      <Url>https://samarbeta.nll.se/producentplats/forvaltningsamordnadplanering/_layouts/15/wrkstat.aspx?List=8870ae1b-a9fb-43d5-adab-5849711f0c31&amp;WorkflowInstanceName=3159de88-a93d-451d-9059-8f866ea2c220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38065670135242ccc7b4bd0893aa0943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f82f40d26f4026e890d49a7589b54cc0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7B9F04-AC4F-4C80-AE80-4DEAAB56B581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f15c1f1-c3ac-4fc2-bc4e-11a3c72f0fbf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EDD2E0A-448C-423F-8240-4E4E17A0F097}"/>
</file>

<file path=customXml/itemProps3.xml><?xml version="1.0" encoding="utf-8"?>
<ds:datastoreItem xmlns:ds="http://schemas.openxmlformats.org/officeDocument/2006/customXml" ds:itemID="{763ABE59-21E4-4A6C-9F42-658A4995F3B8}"/>
</file>

<file path=customXml/itemProps4.xml><?xml version="1.0" encoding="utf-8"?>
<ds:datastoreItem xmlns:ds="http://schemas.openxmlformats.org/officeDocument/2006/customXml" ds:itemID="{8FABD833-66A4-4270-8E13-72BC428D6D99}"/>
</file>

<file path=customXml/itemProps5.xml><?xml version="1.0" encoding="utf-8"?>
<ds:datastoreItem xmlns:ds="http://schemas.openxmlformats.org/officeDocument/2006/customXml" ds:itemID="{3AEF1F55-7D22-45D7-8FD5-341FC974C1ED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Norrbotten_vit</Template>
  <TotalTime>735</TotalTime>
  <Words>249</Words>
  <Application>Microsoft Office PowerPoint</Application>
  <PresentationFormat>Bildspel på skärmen (16:9)</PresentationFormat>
  <Paragraphs>47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Region Norrbotten_vit</vt:lpstr>
      <vt:lpstr>Lifecare SP 4.5</vt:lpstr>
      <vt:lpstr>Startsidan </vt:lpstr>
      <vt:lpstr>Retur av inskrivningsmeddelande</vt:lpstr>
      <vt:lpstr>Inskrivningsmeddelande</vt:lpstr>
      <vt:lpstr>Vårdtillfälle</vt:lpstr>
      <vt:lpstr>Kvittering av meddelande</vt:lpstr>
      <vt:lpstr>SIP kallelse</vt:lpstr>
      <vt:lpstr>SIP-plan</vt:lpstr>
      <vt:lpstr>SIP-plan</vt:lpstr>
      <vt:lpstr>Inneliggandelista kommun</vt:lpstr>
      <vt:lpstr>Inneliggandelista kommun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Lifecare SP 4.5</dc:title>
  <dc:creator>Anna Engman</dc:creator>
  <cp:keywords>Driftsättning; Lifecare SP; Lifecare; 4.5</cp:keywords>
  <cp:lastModifiedBy>Anna Engman</cp:lastModifiedBy>
  <cp:revision>53</cp:revision>
  <cp:lastPrinted>2015-10-01T11:12:07Z</cp:lastPrinted>
  <dcterms:created xsi:type="dcterms:W3CDTF">2019-08-29T10:44:56Z</dcterms:created>
  <dcterms:modified xsi:type="dcterms:W3CDTF">2020-08-20T13:44:16Z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4507;#Lifecare|ab53a440-7005-4c8b-814c-6dc49e7eb520;#8650;#Lifecare SP|e0ae2f7b-f2f1-4ef9-9a68-d987fb512165;#9851;#4.5|d7c0103d-31f6-4c30-a5ea-44da6ade8dcf;#3459;#Driftsättning|f5ae0a83-30af-4e81-9fcf-f8c54c8c2a61</vt:lpwstr>
  </property>
  <property fmtid="{D5CDD505-2E9C-101B-9397-08002B2CF9AE}" pid="4" name="CareActionCodeSurgical">
    <vt:lpwstr/>
  </property>
  <property fmtid="{D5CDD505-2E9C-101B-9397-08002B2CF9AE}" pid="5" name="NLLProducerPlace">
    <vt:lpwstr>3757;#Förvaltning samordnad planering|20cb705b-3721-421a-8635-052f87b20b9c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/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1465;#Information|57688ad1-3070-4f9b-930d-380ac1e3f4f2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0x010100D7963E0E5B7A40E5AEA07389401D709F007B1238BBD93543428C20870054E92DBF|1214505165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fcfa802f-e346-46a2-9b1f-6e5e072e293b</vt:lpwstr>
  </property>
  <property fmtid="{D5CDD505-2E9C-101B-9397-08002B2CF9AE}" pid="83" name="TaxCatchAll">
    <vt:lpwstr>8650;#;#4507;#;#1687;#;#1465;#;#3757;#;#9851;#;#3459;#</vt:lpwstr>
  </property>
  <property fmtid="{D5CDD505-2E9C-101B-9397-08002B2CF9AE}" pid="84" name="_CopySource">
    <vt:lpwstr/>
  </property>
  <property fmtid="{D5CDD505-2E9C-101B-9397-08002B2CF9AE}" pid="85" name="_dlc_ItemStageId">
    <vt:lpwstr/>
  </property>
  <property fmtid="{D5CDD505-2E9C-101B-9397-08002B2CF9AE}" pid="86" name="Order">
    <vt:r8>2669900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DecisionLevelGoverning">
    <vt:lpwstr/>
  </property>
  <property fmtid="{D5CDD505-2E9C-101B-9397-08002B2CF9AE}" pid="93" name="NLLFactOwner">
    <vt:lpwstr/>
  </property>
  <property fmtid="{D5CDD505-2E9C-101B-9397-08002B2CF9AE}" pid="94" name="NLLFactOwnerText">
    <vt:lpwstr/>
  </property>
  <property fmtid="{D5CDD505-2E9C-101B-9397-08002B2CF9AE}" pid="95" name="xd_Signature">
    <vt:bool>false</vt:bool>
  </property>
  <property fmtid="{D5CDD505-2E9C-101B-9397-08002B2CF9AE}" pid="96" name="NLLDecisionLevel">
    <vt:lpwstr/>
  </property>
  <property fmtid="{D5CDD505-2E9C-101B-9397-08002B2CF9AE}" pid="97" name="NLLPTCProcessLeader">
    <vt:lpwstr/>
  </property>
  <property fmtid="{D5CDD505-2E9C-101B-9397-08002B2CF9AE}" pid="99" name="NLLPTCVISEditor">
    <vt:lpwstr/>
  </property>
</Properties>
</file>